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4"/>
  </p:notesMasterIdLst>
  <p:sldIdLst>
    <p:sldId id="256" r:id="rId3"/>
  </p:sldIdLst>
  <p:sldSz cx="7772400" cy="50292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ato" panose="020F0502020204030203" pitchFamily="34" charset="77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69"/>
  </p:normalViewPr>
  <p:slideViewPr>
    <p:cSldViewPr snapToGrid="0">
      <p:cViewPr varScale="1">
        <p:scale>
          <a:sx n="99" d="100"/>
          <a:sy n="99" d="100"/>
        </p:scale>
        <p:origin x="176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79527" y="685800"/>
            <a:ext cx="5299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4a3410c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4a3410c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728029"/>
            <a:ext cx="7242300" cy="2007000"/>
          </a:xfrm>
          <a:prstGeom prst="rect">
            <a:avLst/>
          </a:prstGeom>
        </p:spPr>
        <p:txBody>
          <a:bodyPr spcFirstLastPara="1" wrap="square" lIns="72925" tIns="72925" rIns="72925" bIns="72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2771144"/>
            <a:ext cx="7242300" cy="775200"/>
          </a:xfrm>
          <a:prstGeom prst="rect">
            <a:avLst/>
          </a:prstGeom>
        </p:spPr>
        <p:txBody>
          <a:bodyPr spcFirstLastPara="1" wrap="square" lIns="72925" tIns="72925" rIns="72925" bIns="72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1081544"/>
            <a:ext cx="7242300" cy="1920000"/>
          </a:xfrm>
          <a:prstGeom prst="rect">
            <a:avLst/>
          </a:prstGeom>
        </p:spPr>
        <p:txBody>
          <a:bodyPr spcFirstLastPara="1" wrap="square" lIns="72925" tIns="72925" rIns="72925" bIns="72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3082176"/>
            <a:ext cx="7242300" cy="1271700"/>
          </a:xfrm>
          <a:prstGeom prst="rect">
            <a:avLst/>
          </a:prstGeom>
        </p:spPr>
        <p:txBody>
          <a:bodyPr spcFirstLastPara="1" wrap="square" lIns="72925" tIns="72925" rIns="72925" bIns="729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ctr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300"/>
              </a:spcBef>
              <a:spcAft>
                <a:spcPts val="13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238227" y="578792"/>
            <a:ext cx="5262900" cy="4412400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574968" y="319619"/>
            <a:ext cx="7077600" cy="44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4950003" y="4239565"/>
            <a:ext cx="2703000" cy="73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22376" y="129453"/>
            <a:ext cx="954439" cy="31480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0" y="-18906"/>
            <a:ext cx="7785600" cy="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574968" y="553515"/>
            <a:ext cx="99600" cy="4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 rot="-137">
            <a:off x="0" y="4731904"/>
            <a:ext cx="7518600" cy="297300"/>
          </a:xfrm>
          <a:prstGeom prst="rtTriangle">
            <a:avLst/>
          </a:prstGeom>
          <a:solidFill>
            <a:srgbClr val="FDB913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238227" y="358751"/>
            <a:ext cx="7292700" cy="4535400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574968" y="86364"/>
            <a:ext cx="7077600" cy="46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4803888" y="4723785"/>
            <a:ext cx="28488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9223" y="4752735"/>
            <a:ext cx="616262" cy="20325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0" y="-18906"/>
            <a:ext cx="7785600" cy="4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574968" y="332186"/>
            <a:ext cx="99600" cy="4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 rot="-137">
            <a:off x="0" y="4602195"/>
            <a:ext cx="7518600" cy="426900"/>
          </a:xfrm>
          <a:prstGeom prst="rtTriangle">
            <a:avLst/>
          </a:prstGeom>
          <a:solidFill>
            <a:srgbClr val="FDB913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-13685" y="0"/>
            <a:ext cx="7785600" cy="50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6502804" y="4756345"/>
            <a:ext cx="1142700" cy="2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0" y="0"/>
            <a:ext cx="7785600" cy="5059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/>
          <p:nvPr/>
        </p:nvSpPr>
        <p:spPr>
          <a:xfrm>
            <a:off x="405478" y="95246"/>
            <a:ext cx="7125000" cy="4768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5880243" y="4690153"/>
            <a:ext cx="1892100" cy="295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165438" y="63484"/>
            <a:ext cx="6927000" cy="45873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/>
          <p:nvPr/>
        </p:nvSpPr>
        <p:spPr>
          <a:xfrm rot="-5400000">
            <a:off x="-1429062" y="1658014"/>
            <a:ext cx="3429000" cy="24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 rot="10799863">
            <a:off x="253800" y="174"/>
            <a:ext cx="7518600" cy="4269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165438" y="4425465"/>
            <a:ext cx="341400" cy="6036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0915" y="4727977"/>
            <a:ext cx="669527" cy="203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530305" y="1253809"/>
            <a:ext cx="6703800" cy="20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530305" y="3365607"/>
            <a:ext cx="67038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34353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2574608" y="4661325"/>
            <a:ext cx="2623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5489258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534353" y="267760"/>
            <a:ext cx="6703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534353" y="1338792"/>
            <a:ext cx="3302700" cy="3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3934778" y="1338792"/>
            <a:ext cx="3302700" cy="3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534353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2574608" y="4661325"/>
            <a:ext cx="2623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5489258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535365" y="267760"/>
            <a:ext cx="6703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35365" y="1232853"/>
            <a:ext cx="32880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535365" y="1837055"/>
            <a:ext cx="3288000" cy="27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3"/>
          </p:nvPr>
        </p:nvSpPr>
        <p:spPr>
          <a:xfrm>
            <a:off x="3934778" y="1232853"/>
            <a:ext cx="33045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4"/>
          </p:nvPr>
        </p:nvSpPr>
        <p:spPr>
          <a:xfrm>
            <a:off x="3934778" y="1837055"/>
            <a:ext cx="3304500" cy="27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534353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2574608" y="4661325"/>
            <a:ext cx="2623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5489258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534353" y="267760"/>
            <a:ext cx="6703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dt" idx="10"/>
          </p:nvPr>
        </p:nvSpPr>
        <p:spPr>
          <a:xfrm>
            <a:off x="534353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2574608" y="4661325"/>
            <a:ext cx="2623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5489258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2103053"/>
            <a:ext cx="7242300" cy="822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534353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2574608" y="4661325"/>
            <a:ext cx="2623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5489258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35365" y="335280"/>
            <a:ext cx="25068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3304282" y="724113"/>
            <a:ext cx="3934800" cy="3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2"/>
          </p:nvPr>
        </p:nvSpPr>
        <p:spPr>
          <a:xfrm>
            <a:off x="535365" y="1508760"/>
            <a:ext cx="2506800" cy="27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dt" idx="10"/>
          </p:nvPr>
        </p:nvSpPr>
        <p:spPr>
          <a:xfrm>
            <a:off x="534353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ftr" idx="11"/>
          </p:nvPr>
        </p:nvSpPr>
        <p:spPr>
          <a:xfrm>
            <a:off x="2574608" y="4661325"/>
            <a:ext cx="2623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5489258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535365" y="335280"/>
            <a:ext cx="25068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>
            <a:spLocks noGrp="1"/>
          </p:cNvSpPr>
          <p:nvPr>
            <p:ph type="pic" idx="2"/>
          </p:nvPr>
        </p:nvSpPr>
        <p:spPr>
          <a:xfrm>
            <a:off x="3304282" y="724113"/>
            <a:ext cx="3934800" cy="3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535365" y="1508760"/>
            <a:ext cx="2506800" cy="27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marL="1828800" lvl="3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dt" idx="10"/>
          </p:nvPr>
        </p:nvSpPr>
        <p:spPr>
          <a:xfrm>
            <a:off x="534353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ftr" idx="11"/>
          </p:nvPr>
        </p:nvSpPr>
        <p:spPr>
          <a:xfrm>
            <a:off x="2574608" y="4661325"/>
            <a:ext cx="2623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5489258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534353" y="267760"/>
            <a:ext cx="6703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 rot="5400000">
            <a:off x="2290748" y="-417708"/>
            <a:ext cx="3190800" cy="6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dt" idx="10"/>
          </p:nvPr>
        </p:nvSpPr>
        <p:spPr>
          <a:xfrm>
            <a:off x="534353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ftr" idx="11"/>
          </p:nvPr>
        </p:nvSpPr>
        <p:spPr>
          <a:xfrm>
            <a:off x="2574608" y="4661325"/>
            <a:ext cx="2623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5489258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 rot="5400000">
            <a:off x="4269098" y="1560909"/>
            <a:ext cx="42621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 rot="5400000">
            <a:off x="868670" y="-66441"/>
            <a:ext cx="4262100" cy="4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dt" idx="10"/>
          </p:nvPr>
        </p:nvSpPr>
        <p:spPr>
          <a:xfrm>
            <a:off x="534353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ftr" idx="11"/>
          </p:nvPr>
        </p:nvSpPr>
        <p:spPr>
          <a:xfrm>
            <a:off x="2574608" y="4661325"/>
            <a:ext cx="2623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ldNum" idx="12"/>
          </p:nvPr>
        </p:nvSpPr>
        <p:spPr>
          <a:xfrm>
            <a:off x="5489258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(no subtitle) ">
  <p:cSld name="1_Title (no subtitle)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104629" y="119597"/>
            <a:ext cx="7563300" cy="434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1025" tIns="20500" rIns="41025" bIns="205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7"/>
          <p:cNvSpPr/>
          <p:nvPr/>
        </p:nvSpPr>
        <p:spPr>
          <a:xfrm flipH="1">
            <a:off x="-572688" y="3"/>
            <a:ext cx="540300" cy="726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226731" y="824808"/>
            <a:ext cx="6909300" cy="29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/>
          <p:nvPr/>
        </p:nvSpPr>
        <p:spPr>
          <a:xfrm>
            <a:off x="-599128" y="58319"/>
            <a:ext cx="615000" cy="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226731" y="246689"/>
            <a:ext cx="67038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8840" y="4670311"/>
            <a:ext cx="955983" cy="26988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/>
          <p:nvPr/>
        </p:nvSpPr>
        <p:spPr>
          <a:xfrm>
            <a:off x="0" y="4733406"/>
            <a:ext cx="6517800" cy="148800"/>
          </a:xfrm>
          <a:prstGeom prst="rect">
            <a:avLst/>
          </a:prstGeom>
          <a:gradFill>
            <a:gsLst>
              <a:gs pos="0">
                <a:srgbClr val="FEDF94"/>
              </a:gs>
              <a:gs pos="52999">
                <a:srgbClr val="FEDF94"/>
              </a:gs>
              <a:gs pos="99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0" y="246689"/>
            <a:ext cx="227100" cy="3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435136"/>
            <a:ext cx="7242300" cy="560100"/>
          </a:xfrm>
          <a:prstGeom prst="rect">
            <a:avLst/>
          </a:prstGeom>
        </p:spPr>
        <p:txBody>
          <a:bodyPr spcFirstLastPara="1" wrap="square" lIns="72925" tIns="72925" rIns="72925" bIns="72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1126864"/>
            <a:ext cx="7242300" cy="3340500"/>
          </a:xfrm>
          <a:prstGeom prst="rect">
            <a:avLst/>
          </a:prstGeom>
        </p:spPr>
        <p:txBody>
          <a:bodyPr spcFirstLastPara="1" wrap="square" lIns="72925" tIns="72925" rIns="72925" bIns="729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300"/>
              </a:spcBef>
              <a:spcAft>
                <a:spcPts val="13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435136"/>
            <a:ext cx="7242300" cy="560100"/>
          </a:xfrm>
          <a:prstGeom prst="rect">
            <a:avLst/>
          </a:prstGeom>
        </p:spPr>
        <p:txBody>
          <a:bodyPr spcFirstLastPara="1" wrap="square" lIns="72925" tIns="72925" rIns="72925" bIns="72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1126864"/>
            <a:ext cx="3399600" cy="3340500"/>
          </a:xfrm>
          <a:prstGeom prst="rect">
            <a:avLst/>
          </a:prstGeom>
        </p:spPr>
        <p:txBody>
          <a:bodyPr spcFirstLastPara="1" wrap="square" lIns="72925" tIns="72925" rIns="72925" bIns="729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285750">
              <a:spcBef>
                <a:spcPts val="13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>
              <a:spcBef>
                <a:spcPts val="13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>
              <a:spcBef>
                <a:spcPts val="13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>
              <a:spcBef>
                <a:spcPts val="13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>
              <a:spcBef>
                <a:spcPts val="13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>
              <a:spcBef>
                <a:spcPts val="13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>
              <a:spcBef>
                <a:spcPts val="13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>
              <a:spcBef>
                <a:spcPts val="1300"/>
              </a:spcBef>
              <a:spcAft>
                <a:spcPts val="13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1126864"/>
            <a:ext cx="3399600" cy="3340500"/>
          </a:xfrm>
          <a:prstGeom prst="rect">
            <a:avLst/>
          </a:prstGeom>
        </p:spPr>
        <p:txBody>
          <a:bodyPr spcFirstLastPara="1" wrap="square" lIns="72925" tIns="72925" rIns="72925" bIns="729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285750">
              <a:spcBef>
                <a:spcPts val="13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>
              <a:spcBef>
                <a:spcPts val="13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>
              <a:spcBef>
                <a:spcPts val="13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>
              <a:spcBef>
                <a:spcPts val="13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>
              <a:spcBef>
                <a:spcPts val="13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>
              <a:spcBef>
                <a:spcPts val="13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>
              <a:spcBef>
                <a:spcPts val="13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>
              <a:spcBef>
                <a:spcPts val="1300"/>
              </a:spcBef>
              <a:spcAft>
                <a:spcPts val="13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435136"/>
            <a:ext cx="7242300" cy="560100"/>
          </a:xfrm>
          <a:prstGeom prst="rect">
            <a:avLst/>
          </a:prstGeom>
        </p:spPr>
        <p:txBody>
          <a:bodyPr spcFirstLastPara="1" wrap="square" lIns="72925" tIns="72925" rIns="72925" bIns="72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543253"/>
            <a:ext cx="2386800" cy="738900"/>
          </a:xfrm>
          <a:prstGeom prst="rect">
            <a:avLst/>
          </a:prstGeom>
        </p:spPr>
        <p:txBody>
          <a:bodyPr spcFirstLastPara="1" wrap="square" lIns="72925" tIns="72925" rIns="72925" bIns="729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1358720"/>
            <a:ext cx="2386800" cy="3108900"/>
          </a:xfrm>
          <a:prstGeom prst="rect">
            <a:avLst/>
          </a:prstGeom>
        </p:spPr>
        <p:txBody>
          <a:bodyPr spcFirstLastPara="1" wrap="square" lIns="72925" tIns="72925" rIns="72925" bIns="72925" anchor="t" anchorCtr="0">
            <a:noAutofit/>
          </a:bodyPr>
          <a:lstStyle>
            <a:lvl1pPr marL="457200" lvl="0" indent="-28575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>
              <a:spcBef>
                <a:spcPts val="13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>
              <a:spcBef>
                <a:spcPts val="13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>
              <a:spcBef>
                <a:spcPts val="13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>
              <a:spcBef>
                <a:spcPts val="13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>
              <a:spcBef>
                <a:spcPts val="13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>
              <a:spcBef>
                <a:spcPts val="13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>
              <a:spcBef>
                <a:spcPts val="13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>
              <a:spcBef>
                <a:spcPts val="1300"/>
              </a:spcBef>
              <a:spcAft>
                <a:spcPts val="13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440147"/>
            <a:ext cx="5412600" cy="3999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122"/>
            <a:ext cx="3886200" cy="50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1205771"/>
            <a:ext cx="3438600" cy="1449300"/>
          </a:xfrm>
          <a:prstGeom prst="rect">
            <a:avLst/>
          </a:prstGeom>
        </p:spPr>
        <p:txBody>
          <a:bodyPr spcFirstLastPara="1" wrap="square" lIns="72925" tIns="72925" rIns="72925" bIns="729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2740784"/>
            <a:ext cx="3438600" cy="1207500"/>
          </a:xfrm>
          <a:prstGeom prst="rect">
            <a:avLst/>
          </a:prstGeom>
        </p:spPr>
        <p:txBody>
          <a:bodyPr spcFirstLastPara="1" wrap="square" lIns="72925" tIns="72925" rIns="72925" bIns="729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707984"/>
            <a:ext cx="3261300" cy="36132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3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3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3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300"/>
              </a:spcBef>
              <a:spcAft>
                <a:spcPts val="13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4136562"/>
            <a:ext cx="5098800" cy="5916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</p:spPr>
        <p:txBody>
          <a:bodyPr spcFirstLastPara="1" wrap="square" lIns="72925" tIns="72925" rIns="72925" bIns="729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435136"/>
            <a:ext cx="7242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72925" rIns="72925" bIns="729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1126864"/>
            <a:ext cx="7242300" cy="3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72925" rIns="72925" bIns="729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4559590"/>
            <a:ext cx="466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72925" rIns="72925" bIns="72925" anchor="ctr" anchorCtr="0">
            <a:no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34353" y="267760"/>
            <a:ext cx="67038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34353" y="1338792"/>
            <a:ext cx="6703800" cy="3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34353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574608" y="4661325"/>
            <a:ext cx="26235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5489258" y="4661325"/>
            <a:ext cx="17490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36425" rIns="72925" bIns="36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/>
          <p:nvPr/>
        </p:nvSpPr>
        <p:spPr>
          <a:xfrm>
            <a:off x="125" y="-32275"/>
            <a:ext cx="7772400" cy="50616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8"/>
          <p:cNvSpPr/>
          <p:nvPr/>
        </p:nvSpPr>
        <p:spPr>
          <a:xfrm>
            <a:off x="361524" y="342150"/>
            <a:ext cx="7075800" cy="434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/>
          <p:cNvSpPr/>
          <p:nvPr/>
        </p:nvSpPr>
        <p:spPr>
          <a:xfrm>
            <a:off x="-34505" y="3250093"/>
            <a:ext cx="7832785" cy="182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8"/>
          <p:cNvSpPr txBox="1"/>
          <p:nvPr/>
        </p:nvSpPr>
        <p:spPr>
          <a:xfrm>
            <a:off x="219512" y="557313"/>
            <a:ext cx="73155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72925" rIns="72925" bIns="72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5"/>
                </a:solidFill>
                <a:latin typeface="+mj-lt"/>
                <a:ea typeface="Lato"/>
                <a:cs typeface="Lato"/>
                <a:sym typeface="Lato"/>
              </a:rPr>
              <a:t>INSTALLATION NOTICE FOR </a:t>
            </a:r>
            <a:r>
              <a:rPr lang="en" sz="1200" b="1" dirty="0">
                <a:solidFill>
                  <a:schemeClr val="accent5"/>
                </a:solidFill>
                <a:highlight>
                  <a:srgbClr val="FFFF00"/>
                </a:highlight>
                <a:latin typeface="+mj-lt"/>
                <a:ea typeface="Lato"/>
                <a:cs typeface="Lato"/>
                <a:sym typeface="Lato"/>
              </a:rPr>
              <a:t>ADDRESS</a:t>
            </a:r>
            <a:endParaRPr sz="1200" b="1" dirty="0">
              <a:solidFill>
                <a:schemeClr val="accent5"/>
              </a:solidFill>
              <a:highlight>
                <a:srgbClr val="FFFF00"/>
              </a:highlight>
              <a:latin typeface="+mj-lt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400" b="1" dirty="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4A4A4A"/>
                </a:solidFill>
                <a:latin typeface="+mn-lt"/>
                <a:ea typeface="Lato Black"/>
                <a:cs typeface="Lato Black"/>
                <a:sym typeface="Lato Black"/>
              </a:rPr>
              <a:t>                </a:t>
            </a:r>
            <a:r>
              <a:rPr lang="en" sz="3500" b="1" dirty="0">
                <a:solidFill>
                  <a:srgbClr val="4A4A4A"/>
                </a:solidFill>
                <a:latin typeface="+mn-lt"/>
                <a:ea typeface="Lato Black"/>
                <a:cs typeface="Lato Black"/>
                <a:sym typeface="Lato Black"/>
              </a:rPr>
              <a:t>Network Installation</a:t>
            </a:r>
            <a:endParaRPr sz="1800" b="1" i="1" dirty="0">
              <a:solidFill>
                <a:schemeClr val="accent6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546016" y="2138633"/>
            <a:ext cx="67269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925" tIns="0" rIns="72925" bIns="729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4A4A4A"/>
                </a:solidFill>
                <a:latin typeface="+mn-lt"/>
                <a:ea typeface="Lato"/>
                <a:cs typeface="Lato"/>
                <a:sym typeface="Lato"/>
              </a:rPr>
              <a:t>Dear Residents of </a:t>
            </a:r>
            <a:r>
              <a:rPr lang="en" sz="1200" dirty="0">
                <a:solidFill>
                  <a:srgbClr val="4A4A4A"/>
                </a:solidFill>
                <a:highlight>
                  <a:srgbClr val="FFFF00"/>
                </a:highlight>
                <a:latin typeface="+mn-lt"/>
                <a:ea typeface="Lato"/>
                <a:cs typeface="Lato"/>
                <a:sym typeface="Lato"/>
              </a:rPr>
              <a:t>Address</a:t>
            </a:r>
            <a:r>
              <a:rPr lang="en" sz="1200" dirty="0">
                <a:solidFill>
                  <a:srgbClr val="4A4A4A"/>
                </a:solidFill>
                <a:latin typeface="+mn-lt"/>
                <a:ea typeface="Lato"/>
                <a:cs typeface="Lato"/>
                <a:sym typeface="Lato"/>
              </a:rPr>
              <a:t>,</a:t>
            </a:r>
            <a:endParaRPr sz="1200" dirty="0">
              <a:solidFill>
                <a:srgbClr val="4A4A4A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>
              <a:solidFill>
                <a:srgbClr val="4A4A4A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4A4A4A"/>
                </a:solidFill>
                <a:highlight>
                  <a:srgbClr val="FFFF00"/>
                </a:highlight>
                <a:latin typeface="+mn-lt"/>
                <a:ea typeface="Lato"/>
                <a:cs typeface="Lato"/>
                <a:sym typeface="Lato"/>
              </a:rPr>
              <a:t>Building Owner Name</a:t>
            </a:r>
            <a:r>
              <a:rPr lang="en" sz="1200" dirty="0">
                <a:solidFill>
                  <a:srgbClr val="4A4A4A"/>
                </a:solidFill>
                <a:latin typeface="+mn-lt"/>
                <a:ea typeface="Lato"/>
                <a:cs typeface="Lato"/>
                <a:sym typeface="Lato"/>
              </a:rPr>
              <a:t> will </a:t>
            </a:r>
            <a:r>
              <a:rPr lang="en-US" sz="1200" dirty="0">
                <a:solidFill>
                  <a:srgbClr val="4A4A4A"/>
                </a:solidFill>
                <a:latin typeface="+mn-lt"/>
                <a:ea typeface="Lato"/>
                <a:cs typeface="Lato"/>
                <a:sym typeface="Lato"/>
              </a:rPr>
              <a:t>install</a:t>
            </a:r>
            <a:r>
              <a:rPr lang="en" sz="1200" dirty="0">
                <a:solidFill>
                  <a:srgbClr val="4A4A4A"/>
                </a:solidFill>
                <a:latin typeface="+mn-lt"/>
                <a:ea typeface="Lato"/>
                <a:cs typeface="Lato"/>
                <a:sym typeface="Lato"/>
              </a:rPr>
              <a:t> a free Wi-Fi network in your building, starting on </a:t>
            </a:r>
            <a:r>
              <a:rPr lang="en" sz="1200" dirty="0">
                <a:solidFill>
                  <a:srgbClr val="4A4A4A"/>
                </a:solidFill>
                <a:highlight>
                  <a:srgbClr val="FFFF00"/>
                </a:highlight>
                <a:latin typeface="+mn-lt"/>
                <a:ea typeface="Lato"/>
                <a:cs typeface="Lato"/>
                <a:sym typeface="Lato"/>
              </a:rPr>
              <a:t>DATE</a:t>
            </a:r>
            <a:r>
              <a:rPr lang="en" sz="1200" dirty="0">
                <a:solidFill>
                  <a:srgbClr val="4A4A4A"/>
                </a:solidFill>
                <a:latin typeface="+mn-lt"/>
                <a:ea typeface="Lato"/>
                <a:cs typeface="Lato"/>
                <a:sym typeface="Lato"/>
              </a:rPr>
              <a:t>.  Once the installation is complete, we will provide instructions on how to get on to the network. </a:t>
            </a:r>
            <a:endParaRPr sz="1200" dirty="0">
              <a:solidFill>
                <a:srgbClr val="4A4A4A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4A4A4A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4A4A4A"/>
                </a:solidFill>
                <a:latin typeface="+mn-lt"/>
                <a:ea typeface="Lato"/>
                <a:cs typeface="Lato"/>
                <a:sym typeface="Lato"/>
              </a:rPr>
              <a:t>Please see </a:t>
            </a:r>
            <a:r>
              <a:rPr lang="en-US" sz="1200" b="1" dirty="0">
                <a:solidFill>
                  <a:srgbClr val="4A4A4A"/>
                </a:solidFill>
                <a:latin typeface="+mn-lt"/>
                <a:ea typeface="Lato"/>
                <a:cs typeface="Lato"/>
                <a:sym typeface="Lato"/>
              </a:rPr>
              <a:t>the </a:t>
            </a:r>
            <a:r>
              <a:rPr lang="en" sz="1200" b="1" dirty="0">
                <a:solidFill>
                  <a:srgbClr val="4A4A4A"/>
                </a:solidFill>
                <a:latin typeface="+mn-lt"/>
                <a:ea typeface="Lato"/>
                <a:cs typeface="Lato"/>
                <a:sym typeface="Lato"/>
              </a:rPr>
              <a:t>details below:</a:t>
            </a:r>
            <a:endParaRPr sz="800" b="1" dirty="0">
              <a:solidFill>
                <a:srgbClr val="4A4A4A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dirty="0">
              <a:solidFill>
                <a:srgbClr val="4A4A4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639" y="3484162"/>
            <a:ext cx="621824" cy="60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250" y="3456455"/>
            <a:ext cx="698752" cy="66368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859105" y="3501125"/>
            <a:ext cx="1541700" cy="131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4A4A4A"/>
                </a:solidFill>
                <a:latin typeface="+mj-lt"/>
                <a:ea typeface="Caveat"/>
                <a:cs typeface="Caveat"/>
                <a:sym typeface="Caveat"/>
              </a:rPr>
              <a:t>Projected Start</a:t>
            </a:r>
            <a:br>
              <a:rPr lang="en" sz="1000" b="1" dirty="0">
                <a:solidFill>
                  <a:srgbClr val="4A4A4A"/>
                </a:solidFill>
                <a:latin typeface="+mj-lt"/>
                <a:ea typeface="Lato"/>
                <a:cs typeface="Lato"/>
                <a:sym typeface="Lato"/>
              </a:rPr>
            </a:br>
            <a:r>
              <a:rPr lang="en" sz="1000" b="1" dirty="0">
                <a:solidFill>
                  <a:srgbClr val="4A4A4A"/>
                </a:solidFill>
                <a:highlight>
                  <a:srgbClr val="FFFF00"/>
                </a:highlight>
                <a:latin typeface="+mj-lt"/>
                <a:ea typeface="Lato"/>
                <a:cs typeface="Lato"/>
                <a:sym typeface="Lato"/>
              </a:rPr>
              <a:t>MONDAY </a:t>
            </a:r>
            <a:br>
              <a:rPr lang="en" sz="1000" b="1" dirty="0">
                <a:solidFill>
                  <a:srgbClr val="4A4A4A"/>
                </a:solidFill>
                <a:highlight>
                  <a:srgbClr val="FFFF00"/>
                </a:highlight>
                <a:latin typeface="+mj-lt"/>
                <a:ea typeface="Lato"/>
                <a:cs typeface="Lato"/>
                <a:sym typeface="Lato"/>
              </a:rPr>
            </a:br>
            <a:r>
              <a:rPr lang="en" sz="1000" b="1" dirty="0">
                <a:solidFill>
                  <a:srgbClr val="4A4A4A"/>
                </a:solidFill>
                <a:highlight>
                  <a:srgbClr val="FFFF00"/>
                </a:highlight>
                <a:latin typeface="+mj-lt"/>
                <a:ea typeface="Lato"/>
                <a:cs typeface="Lato"/>
                <a:sym typeface="Lato"/>
              </a:rPr>
              <a:t>FEBRUARY 7TH</a:t>
            </a:r>
            <a:r>
              <a:rPr lang="en" sz="1000" b="1" dirty="0">
                <a:solidFill>
                  <a:srgbClr val="4A4A4A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endParaRPr sz="1000" b="1" dirty="0">
              <a:solidFill>
                <a:srgbClr val="4A4A4A"/>
              </a:solidFill>
              <a:latin typeface="+mj-lt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rgbClr val="4A4A4A"/>
              </a:solidFill>
              <a:latin typeface="+mj-lt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4A4A4A"/>
                </a:solidFill>
                <a:latin typeface="+mj-lt"/>
                <a:ea typeface="Caveat"/>
                <a:cs typeface="Caveat"/>
                <a:sym typeface="Caveat"/>
              </a:rPr>
              <a:t>Projected End</a:t>
            </a:r>
            <a:r>
              <a:rPr lang="en" sz="1200" b="1" dirty="0">
                <a:solidFill>
                  <a:srgbClr val="4A4A4A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br>
              <a:rPr lang="en" sz="1000" b="1" dirty="0">
                <a:solidFill>
                  <a:srgbClr val="4A4A4A"/>
                </a:solidFill>
                <a:latin typeface="+mj-lt"/>
                <a:ea typeface="Lato"/>
                <a:cs typeface="Lato"/>
                <a:sym typeface="Lato"/>
              </a:rPr>
            </a:br>
            <a:r>
              <a:rPr lang="en" sz="1000" b="1" dirty="0">
                <a:solidFill>
                  <a:srgbClr val="4A4A4A"/>
                </a:solidFill>
                <a:highlight>
                  <a:srgbClr val="FFFF00"/>
                </a:highlight>
                <a:latin typeface="+mj-lt"/>
                <a:ea typeface="Lato"/>
                <a:cs typeface="Lato"/>
                <a:sym typeface="Lato"/>
              </a:rPr>
              <a:t>WEDNESDAY</a:t>
            </a:r>
            <a:br>
              <a:rPr lang="en" sz="1000" b="1" dirty="0">
                <a:solidFill>
                  <a:srgbClr val="4A4A4A"/>
                </a:solidFill>
                <a:highlight>
                  <a:srgbClr val="FFFF00"/>
                </a:highlight>
                <a:latin typeface="+mj-lt"/>
                <a:ea typeface="Lato"/>
                <a:cs typeface="Lato"/>
                <a:sym typeface="Lato"/>
              </a:rPr>
            </a:br>
            <a:r>
              <a:rPr lang="en" sz="1000" b="1" dirty="0">
                <a:solidFill>
                  <a:srgbClr val="4A4A4A"/>
                </a:solidFill>
                <a:highlight>
                  <a:srgbClr val="FFFF00"/>
                </a:highlight>
                <a:latin typeface="+mj-lt"/>
                <a:ea typeface="Lato"/>
                <a:cs typeface="Lato"/>
                <a:sym typeface="Lato"/>
              </a:rPr>
              <a:t>FEBRUARY 9TH</a:t>
            </a:r>
            <a:endParaRPr sz="1000" b="1" dirty="0">
              <a:solidFill>
                <a:srgbClr val="4A4A4A"/>
              </a:solidFill>
              <a:highlight>
                <a:srgbClr val="FFFF00"/>
              </a:highlight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3193366" y="3586150"/>
            <a:ext cx="1432200" cy="55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4A4A4A"/>
                </a:solidFill>
                <a:latin typeface="+mn-lt"/>
                <a:ea typeface="Caveat"/>
                <a:cs typeface="Caveat"/>
                <a:sym typeface="Caveat"/>
              </a:rPr>
              <a:t>Hours of work</a:t>
            </a:r>
            <a:br>
              <a:rPr lang="en" sz="1000" b="1" dirty="0">
                <a:solidFill>
                  <a:srgbClr val="4A4A4A"/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" sz="1000" b="1" dirty="0">
                <a:solidFill>
                  <a:srgbClr val="4A4A4A"/>
                </a:solidFill>
                <a:latin typeface="+mn-lt"/>
                <a:ea typeface="Lato"/>
                <a:cs typeface="Lato"/>
                <a:sym typeface="Lato"/>
              </a:rPr>
              <a:t>9AM - 5PM</a:t>
            </a:r>
            <a:endParaRPr sz="1000" b="1" dirty="0">
              <a:solidFill>
                <a:srgbClr val="4A4A4A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5223085" y="3444050"/>
            <a:ext cx="2264700" cy="121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4A4A4A"/>
                </a:solidFill>
                <a:latin typeface="+mj-lt"/>
                <a:ea typeface="Caveat"/>
                <a:cs typeface="Caveat"/>
                <a:sym typeface="Caveat"/>
              </a:rPr>
              <a:t>What to Expect</a:t>
            </a:r>
            <a:br>
              <a:rPr lang="en" sz="1000" b="1" dirty="0">
                <a:solidFill>
                  <a:srgbClr val="4A4A4A"/>
                </a:solidFill>
                <a:latin typeface="+mj-lt"/>
                <a:ea typeface="Lato"/>
                <a:cs typeface="Lato"/>
                <a:sym typeface="Lato"/>
              </a:rPr>
            </a:br>
            <a:r>
              <a:rPr lang="en" sz="1000" dirty="0">
                <a:solidFill>
                  <a:srgbClr val="4A4A4A"/>
                </a:solidFill>
                <a:highlight>
                  <a:srgbClr val="FFFF00"/>
                </a:highlight>
                <a:latin typeface="+mj-lt"/>
                <a:ea typeface="Lato"/>
                <a:cs typeface="Lato"/>
                <a:sym typeface="Lato"/>
              </a:rPr>
              <a:t>MSP will </a:t>
            </a:r>
            <a:r>
              <a:rPr lang="en-US" sz="1000" dirty="0">
                <a:solidFill>
                  <a:srgbClr val="4A4A4A"/>
                </a:solidFill>
                <a:highlight>
                  <a:srgbClr val="FFFF00"/>
                </a:highlight>
                <a:latin typeface="+mj-lt"/>
                <a:ea typeface="Lato"/>
                <a:cs typeface="Lato"/>
                <a:sym typeface="Lato"/>
              </a:rPr>
              <a:t>install and set</a:t>
            </a:r>
            <a:r>
              <a:rPr lang="en" sz="1000" dirty="0">
                <a:solidFill>
                  <a:srgbClr val="4A4A4A"/>
                </a:solidFill>
                <a:highlight>
                  <a:srgbClr val="FFFF00"/>
                </a:highlight>
                <a:latin typeface="+mj-lt"/>
                <a:ea typeface="Lato"/>
                <a:cs typeface="Lato"/>
                <a:sym typeface="Lato"/>
              </a:rPr>
              <a:t> up the network in hallways or outside your building. </a:t>
            </a:r>
            <a:r>
              <a:rPr lang="en" sz="1000" dirty="0">
                <a:solidFill>
                  <a:srgbClr val="4A4A4A"/>
                </a:solidFill>
                <a:latin typeface="+mj-lt"/>
                <a:ea typeface="Lato"/>
                <a:cs typeface="Lato"/>
                <a:sym typeface="Lato"/>
              </a:rPr>
              <a:t>Please expect that there will be some noise associated with the work.</a:t>
            </a:r>
            <a:endParaRPr sz="900" b="1" dirty="0">
              <a:solidFill>
                <a:srgbClr val="4A4A4A"/>
              </a:solidFill>
              <a:latin typeface="+mj-lt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775" y="3510510"/>
            <a:ext cx="669322" cy="6891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/>
          <p:nvPr/>
        </p:nvSpPr>
        <p:spPr>
          <a:xfrm>
            <a:off x="530933" y="978061"/>
            <a:ext cx="2042768" cy="3630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4A4A4A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+mj-lt"/>
              </a:rPr>
              <a:t>Free Wi-Fi</a:t>
            </a:r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1219205" y="430588"/>
            <a:ext cx="493670" cy="47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491719" y="1"/>
            <a:ext cx="940006" cy="9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6399099" y="205350"/>
            <a:ext cx="770150" cy="7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SH Colors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FDB913"/>
      </a:accent1>
      <a:accent2>
        <a:srgbClr val="F09221"/>
      </a:accent2>
      <a:accent3>
        <a:srgbClr val="F26D24"/>
      </a:accent3>
      <a:accent4>
        <a:srgbClr val="92D050"/>
      </a:accent4>
      <a:accent5>
        <a:srgbClr val="009193"/>
      </a:accent5>
      <a:accent6>
        <a:srgbClr val="CC000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Lato</vt:lpstr>
      <vt:lpstr>Arial</vt:lpstr>
      <vt:lpstr>Calibri</vt:lpstr>
      <vt:lpstr>Simple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2024-09-06T23:33:29Z</dcterms:modified>
</cp:coreProperties>
</file>